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eth Thomas (Barry - West Quay Medical Centre)" initials="GT(-WQMC" lastIdx="1" clrIdx="0">
    <p:extLst>
      <p:ext uri="{19B8F6BF-5375-455C-9EA6-DF929625EA0E}">
        <p15:presenceInfo xmlns:p15="http://schemas.microsoft.com/office/powerpoint/2012/main" userId="S-1-5-21-978635462-3828570294-627434887-745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2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73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8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39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96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95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7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54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6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42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40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86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2B74E-CB79-4B95-B3D1-68832C4B4C5A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150D8-1AFB-4CF0-BC6F-91C95556E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72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://www.breconmedical/" TargetMode="External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-1" y="6504269"/>
            <a:ext cx="12192001" cy="353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-1" y="-83127"/>
            <a:ext cx="12173927" cy="1523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408564" y="104590"/>
            <a:ext cx="80446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u="sng" dirty="0">
                <a:solidFill>
                  <a:schemeClr val="bg1"/>
                </a:solidFill>
              </a:rPr>
              <a:t>February 2025  – Activity Data     </a:t>
            </a:r>
          </a:p>
          <a:p>
            <a:pPr algn="ctr"/>
            <a:r>
              <a:rPr lang="en-GB" sz="3600" b="1" u="sng" dirty="0">
                <a:solidFill>
                  <a:schemeClr val="bg1"/>
                </a:solidFill>
              </a:rPr>
              <a:t>Brecon Medical Group Practice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0109" y="1844721"/>
            <a:ext cx="3313431" cy="1109943"/>
            <a:chOff x="725859" y="5418174"/>
            <a:chExt cx="3313431" cy="1109943"/>
          </a:xfrm>
        </p:grpSpPr>
        <p:sp>
          <p:nvSpPr>
            <p:cNvPr id="6" name="TextBox 5"/>
            <p:cNvSpPr txBox="1"/>
            <p:nvPr/>
          </p:nvSpPr>
          <p:spPr>
            <a:xfrm>
              <a:off x="1748085" y="5514392"/>
              <a:ext cx="229120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3600" b="1" dirty="0"/>
                <a:t>14954</a:t>
              </a:r>
            </a:p>
            <a:p>
              <a:r>
                <a:rPr lang="en-GB" b="1" dirty="0"/>
                <a:t>Calls into the practice 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59" y="5418174"/>
              <a:ext cx="1246763" cy="1109943"/>
            </a:xfrm>
            <a:prstGeom prst="rect">
              <a:avLst/>
            </a:prstGeom>
          </p:spPr>
        </p:pic>
      </p:grpSp>
      <p:sp>
        <p:nvSpPr>
          <p:cNvPr id="18" name="TextBox 17"/>
          <p:cNvSpPr txBox="1"/>
          <p:nvPr/>
        </p:nvSpPr>
        <p:spPr>
          <a:xfrm>
            <a:off x="5710959" y="1926795"/>
            <a:ext cx="25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/>
              <a:t>167</a:t>
            </a:r>
            <a:r>
              <a:rPr lang="en-GB" sz="3600" b="1" dirty="0"/>
              <a:t>1</a:t>
            </a:r>
          </a:p>
          <a:p>
            <a:r>
              <a:rPr lang="en-GB" b="1" dirty="0"/>
              <a:t>Digital requests from patients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957667" y="1904267"/>
            <a:ext cx="249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 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360786" y="3261012"/>
            <a:ext cx="3109138" cy="1101499"/>
            <a:chOff x="1861652" y="5267345"/>
            <a:chExt cx="3109138" cy="1101499"/>
          </a:xfrm>
        </p:grpSpPr>
        <p:sp>
          <p:nvSpPr>
            <p:cNvPr id="27" name="TextBox 26"/>
            <p:cNvSpPr txBox="1"/>
            <p:nvPr/>
          </p:nvSpPr>
          <p:spPr>
            <a:xfrm>
              <a:off x="2841054" y="5444486"/>
              <a:ext cx="212973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/>
                <a:t>1591</a:t>
              </a:r>
            </a:p>
            <a:p>
              <a:r>
                <a:rPr lang="en-GB" b="1" dirty="0"/>
                <a:t>Text messages sent </a:t>
              </a:r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652" y="5267345"/>
              <a:ext cx="1049263" cy="1101499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8658461" y="1856343"/>
            <a:ext cx="3197117" cy="1288592"/>
            <a:chOff x="5319850" y="5420909"/>
            <a:chExt cx="3197117" cy="1288592"/>
          </a:xfrm>
        </p:grpSpPr>
        <p:sp>
          <p:nvSpPr>
            <p:cNvPr id="30" name="TextBox 29"/>
            <p:cNvSpPr txBox="1"/>
            <p:nvPr/>
          </p:nvSpPr>
          <p:spPr>
            <a:xfrm>
              <a:off x="6197970" y="5509172"/>
              <a:ext cx="23189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/>
                <a:t>232</a:t>
              </a:r>
            </a:p>
            <a:p>
              <a:r>
                <a:rPr lang="en-GB" b="1" dirty="0"/>
                <a:t>Medical Certificates</a:t>
              </a:r>
            </a:p>
            <a:p>
              <a:r>
                <a:rPr lang="en-GB" b="1" dirty="0"/>
                <a:t>Issued</a:t>
              </a:r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9850" y="5420909"/>
              <a:ext cx="1002208" cy="1002208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4588307" y="3452308"/>
            <a:ext cx="3349594" cy="1252523"/>
            <a:chOff x="5989786" y="3150286"/>
            <a:chExt cx="3349594" cy="1252523"/>
          </a:xfrm>
        </p:grpSpPr>
        <p:sp>
          <p:nvSpPr>
            <p:cNvPr id="43" name="TextBox 42"/>
            <p:cNvSpPr txBox="1"/>
            <p:nvPr/>
          </p:nvSpPr>
          <p:spPr>
            <a:xfrm>
              <a:off x="6968680" y="3202480"/>
              <a:ext cx="23707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/>
                <a:t>31505</a:t>
              </a:r>
            </a:p>
            <a:p>
              <a:r>
                <a:rPr lang="en-GB" b="1" dirty="0"/>
                <a:t>Items issued via prescription  </a:t>
              </a:r>
            </a:p>
          </p:txBody>
        </p:sp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9786" y="3150286"/>
              <a:ext cx="1204267" cy="1204267"/>
            </a:xfrm>
            <a:prstGeom prst="rect">
              <a:avLst/>
            </a:prstGeom>
          </p:spPr>
        </p:pic>
      </p:grpSp>
      <p:sp>
        <p:nvSpPr>
          <p:cNvPr id="47" name="TextBox 46"/>
          <p:cNvSpPr txBox="1"/>
          <p:nvPr/>
        </p:nvSpPr>
        <p:spPr>
          <a:xfrm>
            <a:off x="517624" y="597032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1329428" y="5049447"/>
            <a:ext cx="2204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159</a:t>
            </a:r>
          </a:p>
          <a:p>
            <a:r>
              <a:rPr lang="en-GB" b="1" dirty="0"/>
              <a:t>DNA Appointments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373" y="3596689"/>
            <a:ext cx="1109440" cy="1109440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10035178" y="3578956"/>
            <a:ext cx="1945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1159</a:t>
            </a:r>
          </a:p>
          <a:p>
            <a:r>
              <a:rPr lang="en-GB" b="1" dirty="0"/>
              <a:t>Patient Referrals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515487" y="1104091"/>
            <a:ext cx="60970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2" y="6550223"/>
            <a:ext cx="11785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Please visit our Practice website for more help and support with healthcare needs: www.breconmedical</a:t>
            </a:r>
            <a:r>
              <a:rPr lang="en-GB" sz="1400" b="1" dirty="0"/>
              <a:t>group.co.uk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E4CBA6-ADEA-CB05-323C-D38B741276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59" y="-83127"/>
            <a:ext cx="2797580" cy="15608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D3A6AAA-19E5-1B75-B1CC-296D9DBBB63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741" y="1952622"/>
            <a:ext cx="697159" cy="101718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E742BCB-EFC2-E2BE-6DE1-49ABA355889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1091" y="-866775"/>
            <a:ext cx="256914" cy="242254"/>
          </a:xfrm>
          <a:prstGeom prst="rect">
            <a:avLst/>
          </a:prstGeom>
        </p:spPr>
      </p:pic>
      <p:pic>
        <p:nvPicPr>
          <p:cNvPr id="1028" name="Picture 4" descr="Free Tick And Cross, Download Free Tick And Cross png images ...">
            <a:extLst>
              <a:ext uri="{FF2B5EF4-FFF2-40B4-BE49-F238E27FC236}">
                <a16:creationId xmlns:a16="http://schemas.microsoft.com/office/drawing/2014/main" id="{73C21D24-9A47-3B1F-3248-9165D3760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24" y="5073977"/>
            <a:ext cx="866471" cy="86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FBFAF3-2EA8-F16D-C91D-7735F2E901E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491" y="4799389"/>
            <a:ext cx="1443286" cy="13609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DA35EA9-A09A-AACA-ED82-172DC7CB6D8F}"/>
              </a:ext>
            </a:extLst>
          </p:cNvPr>
          <p:cNvSpPr txBox="1"/>
          <p:nvPr/>
        </p:nvSpPr>
        <p:spPr>
          <a:xfrm>
            <a:off x="6024956" y="5026105"/>
            <a:ext cx="219540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/>
              <a:t>7263</a:t>
            </a:r>
          </a:p>
          <a:p>
            <a:r>
              <a:rPr lang="en-GB" b="1" dirty="0"/>
              <a:t>Clinical Contacts</a:t>
            </a:r>
            <a:endParaRPr lang="en-GB" sz="1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396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227F09051B4E4EB9C5A75574E8AA78" ma:contentTypeVersion="12" ma:contentTypeDescription="Create a new document." ma:contentTypeScope="" ma:versionID="c8ef2deb403d0293d3148c493537ae2a">
  <xsd:schema xmlns:xsd="http://www.w3.org/2001/XMLSchema" xmlns:xs="http://www.w3.org/2001/XMLSchema" xmlns:p="http://schemas.microsoft.com/office/2006/metadata/properties" xmlns:ns3="a1114bdc-5f06-420e-abc5-b8f5df3871fd" xmlns:ns4="ad159743-2a0f-49e2-a487-e69af1f96e3e" targetNamespace="http://schemas.microsoft.com/office/2006/metadata/properties" ma:root="true" ma:fieldsID="c00625d98cdd985e32ff32afc7e0eeb2" ns3:_="" ns4:_="">
    <xsd:import namespace="a1114bdc-5f06-420e-abc5-b8f5df3871fd"/>
    <xsd:import namespace="ad159743-2a0f-49e2-a487-e69af1f96e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114bdc-5f06-420e-abc5-b8f5df3871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159743-2a0f-49e2-a487-e69af1f96e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BB871C-7BB8-454F-93E8-F33A9F7A5D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B03B32-F792-4085-AA47-7FD87D251B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1114bdc-5f06-420e-abc5-b8f5df3871fd"/>
    <ds:schemaRef ds:uri="ad159743-2a0f-49e2-a487-e69af1f96e3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1E9B0F-8766-4D29-A6DF-62CC1452CC8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ad159743-2a0f-49e2-a487-e69af1f96e3e"/>
    <ds:schemaRef ds:uri="a1114bdc-5f06-420e-abc5-b8f5df3871f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5441</TotalTime>
  <Words>63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NHS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Thomas (Barry - West Quay Medical Centre)</dc:creator>
  <cp:lastModifiedBy>Denise Mcnamara (Brecon - Ty Henry Vaughan)</cp:lastModifiedBy>
  <cp:revision>112</cp:revision>
  <cp:lastPrinted>2024-12-06T11:37:36Z</cp:lastPrinted>
  <dcterms:created xsi:type="dcterms:W3CDTF">2020-09-18T09:30:43Z</dcterms:created>
  <dcterms:modified xsi:type="dcterms:W3CDTF">2025-03-05T17:41:53Z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0x01010031227F09051B4E4EB9C5A75574E8AA78</vt:lpwstr>
  </property>
</Properties>
</file>